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89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gp" initials="l" lastIdx="1" clrIdx="0"/>
  <p:cmAuthor id="1" name="未知用户1" initials="未知用户1" lastIdx="1" clrIdx="0"/>
  <p:cmAuthor id="2" name="未知用户2" initials="未知用户2" lastIdx="3" clrIdx="0"/>
  <p:cmAuthor id="3" name="作者" initials="A" lastIdx="0" clrIdx="1"/>
  <p:cmAuthor id="4" name="tplife" initials="" lastIdx="2" clrIdx="0"/>
  <p:cmAuthor id="5" name="ASUS" initials="A" lastIdx="6" clrIdx="0"/>
  <p:cmAuthor id="6" name="viola_yang" initials="v" lastIdx="2" clrIdx="0"/>
  <p:cmAuthor id="7" name="chivas d" initials="c" lastIdx="11" clrIdx="0"/>
  <p:cmAuthor id="8" name="微软用户" initials="微" lastIdx="1" clrIdx="0"/>
  <p:cmAuthor id="9" name="kingsoft" initials="k" lastIdx="1" clrIdx="0"/>
  <p:cmAuthor id="10" name="未知用户5" initials="未" lastIdx="1" clrIdx="0"/>
  <p:cmAuthor id="11" name="未知用户4" initials="未" lastIdx="0" clrIdx="0"/>
  <p:cmAuthor id="12" name="Admin" initials="A" lastIdx="0" clrIdx="0"/>
  <p:cmAuthor id="13" name="YANQING BAO" initials="Y" lastIdx="3" clrIdx="0"/>
  <p:cmAuthor id="14" name="stillu" initials="s" lastIdx="1" clrIdx="0"/>
  <p:cmAuthor id="23" name="WHTP" initials="W" lastIdx="1" clrIdx="20"/>
  <p:cmAuthor id="24" name="不灰心骑士" initials="不" lastIdx="1" clrIdx="0"/>
  <p:cmAuthor id="15" name="User_2" initials="U" lastIdx="1" clrIdx="1"/>
  <p:cmAuthor id="16" name="志龙 姜" initials="志" lastIdx="3" clrIdx="0"/>
  <p:cmAuthor id="18" name="Tracy Chen" initials="T" lastIdx="1" clrIdx="0"/>
  <p:cmAuthor id="19" name="dongwc0205" initials="d" lastIdx="1" clrIdx="15"/>
  <p:cmAuthor id="20" name="Hi_ Young" initials="H" lastIdx="20" clrIdx="0"/>
  <p:cmAuthor id="21" name="zhenwb" initials="z" lastIdx="1" clrIdx="17"/>
  <p:cmAuthor id="22" name="ansen emma" initials="a" lastIdx="1" clrIdx="18"/>
  <p:cmAuthor id="25" name="wangmeng" initials="w" lastIdx="1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228"/>
    <a:srgbClr val="DBB338"/>
    <a:srgbClr val="C6A132"/>
    <a:srgbClr val="5B2E69"/>
    <a:srgbClr val="2A1531"/>
    <a:srgbClr val="41214B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6" autoAdjust="0"/>
    <p:restoredTop sz="89933" autoAdjust="0"/>
  </p:normalViewPr>
  <p:slideViewPr>
    <p:cSldViewPr snapToGrid="0">
      <p:cViewPr varScale="1">
        <p:scale>
          <a:sx n="86" d="100"/>
          <a:sy n="86" d="100"/>
        </p:scale>
        <p:origin x="76" y="208"/>
      </p:cViewPr>
      <p:guideLst>
        <p:guide orient="horz" pos="3816"/>
        <p:guide pos="50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CC73A6B-BB26-4B12-BFB8-2B873AE12267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E5701FA-A99B-4EA7-BD9A-49A04217BC0C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9898117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0DC0391-1793-43F2-80E7-B4D90E37FB0D}" type="datetimeFigureOut">
              <a:rPr lang="zh-CN" altLang="en-US" noProof="1" smtClean="0"/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35EF374-7C98-4C2E-9A0B-6C4E2B1215A2}" type="slidenum">
              <a:rPr lang="zh-CN" altLang="en-US" noProof="1" smtClean="0"/>
            </a:fld>
            <a:endParaRPr lang="zh-CN" altLang="en-US" noProof="1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86BAB08-D03A-4FEF-8092-001CB785BBAB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8AB37BB-E8A6-440B-8775-2A002C97BC55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图片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635" y="-18415"/>
            <a:ext cx="12192000" cy="6881495"/>
          </a:xfrm>
          <a:prstGeom prst="rect">
            <a:avLst/>
          </a:prstGeom>
          <a:solidFill>
            <a:schemeClr val="accent4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217805" y="995680"/>
            <a:ext cx="11756390" cy="565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7925435" y="365125"/>
            <a:ext cx="4112895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金融智能投顾职业等级认证</a:t>
            </a:r>
            <a:endParaRPr lang="zh-CN" altLang="en-US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0" Type="http://schemas.openxmlformats.org/officeDocument/2006/relationships/notesSlide" Target="../notesSlides/notesSlide1.xml"/><Relationship Id="rId3" Type="http://schemas.openxmlformats.org/officeDocument/2006/relationships/image" Target="../media/image4.jpeg"/><Relationship Id="rId29" Type="http://schemas.openxmlformats.org/officeDocument/2006/relationships/slideLayout" Target="../slideLayouts/slideLayout3.xml"/><Relationship Id="rId28" Type="http://schemas.openxmlformats.org/officeDocument/2006/relationships/image" Target="../media/image29.jpeg"/><Relationship Id="rId27" Type="http://schemas.openxmlformats.org/officeDocument/2006/relationships/image" Target="../media/image28.jpeg"/><Relationship Id="rId26" Type="http://schemas.openxmlformats.org/officeDocument/2006/relationships/image" Target="../media/image27.jpeg"/><Relationship Id="rId25" Type="http://schemas.openxmlformats.org/officeDocument/2006/relationships/image" Target="../media/image26.jpeg"/><Relationship Id="rId24" Type="http://schemas.openxmlformats.org/officeDocument/2006/relationships/image" Target="../media/image25.jpeg"/><Relationship Id="rId23" Type="http://schemas.openxmlformats.org/officeDocument/2006/relationships/image" Target="../media/image24.jpeg"/><Relationship Id="rId22" Type="http://schemas.openxmlformats.org/officeDocument/2006/relationships/image" Target="../media/image23.jpeg"/><Relationship Id="rId21" Type="http://schemas.openxmlformats.org/officeDocument/2006/relationships/image" Target="../media/image22.jpeg"/><Relationship Id="rId20" Type="http://schemas.openxmlformats.org/officeDocument/2006/relationships/image" Target="../media/image21.jpeg"/><Relationship Id="rId2" Type="http://schemas.openxmlformats.org/officeDocument/2006/relationships/image" Target="../media/image3.jpeg"/><Relationship Id="rId19" Type="http://schemas.openxmlformats.org/officeDocument/2006/relationships/image" Target="../media/image20.jpeg"/><Relationship Id="rId18" Type="http://schemas.openxmlformats.org/officeDocument/2006/relationships/image" Target="../media/image19.jpeg"/><Relationship Id="rId17" Type="http://schemas.openxmlformats.org/officeDocument/2006/relationships/image" Target="../media/image18.jpeg"/><Relationship Id="rId16" Type="http://schemas.openxmlformats.org/officeDocument/2006/relationships/image" Target="../media/image17.jpeg"/><Relationship Id="rId15" Type="http://schemas.openxmlformats.org/officeDocument/2006/relationships/image" Target="../media/image16.jpeg"/><Relationship Id="rId14" Type="http://schemas.openxmlformats.org/officeDocument/2006/relationships/image" Target="../media/image15.jpeg"/><Relationship Id="rId13" Type="http://schemas.openxmlformats.org/officeDocument/2006/relationships/image" Target="../media/image14.jpeg"/><Relationship Id="rId12" Type="http://schemas.openxmlformats.org/officeDocument/2006/relationships/image" Target="../media/image13.jpeg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57558" y="103464"/>
            <a:ext cx="11756572" cy="6382129"/>
            <a:chOff x="217714" y="265150"/>
            <a:chExt cx="11756572" cy="6382129"/>
          </a:xfrm>
        </p:grpSpPr>
        <p:sp>
          <p:nvSpPr>
            <p:cNvPr id="18" name="矩形 17"/>
            <p:cNvSpPr/>
            <p:nvPr/>
          </p:nvSpPr>
          <p:spPr>
            <a:xfrm>
              <a:off x="217714" y="995465"/>
              <a:ext cx="11756572" cy="565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Noto Sans S Chinese Bold" panose="020B0800000000000000" pitchFamily="34" charset="-122"/>
                <a:ea typeface="Noto Sans S Chinese Bold" panose="020B0800000000000000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918735" y="265150"/>
              <a:ext cx="6354530" cy="521970"/>
              <a:chOff x="2590806" y="1909935"/>
              <a:chExt cx="7010394" cy="52228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4414709" y="1909935"/>
                <a:ext cx="3362590" cy="522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合作院校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2590806" y="2171700"/>
                <a:ext cx="133349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8267706" y="2171700"/>
                <a:ext cx="133349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组合 101"/>
          <p:cNvGrpSpPr/>
          <p:nvPr/>
        </p:nvGrpSpPr>
        <p:grpSpPr>
          <a:xfrm>
            <a:off x="286835" y="2705124"/>
            <a:ext cx="11859006" cy="1653577"/>
            <a:chOff x="304888" y="902762"/>
            <a:chExt cx="11859006" cy="165357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3" t="7016" r="31985" b="9332"/>
            <a:stretch>
              <a:fillRect/>
            </a:stretch>
          </p:blipFill>
          <p:spPr>
            <a:xfrm>
              <a:off x="304888" y="1008764"/>
              <a:ext cx="1186443" cy="114268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91779" y="2290670"/>
              <a:ext cx="1331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宁波财经学院</a:t>
              </a:r>
              <a:endParaRPr lang="zh-CN" altLang="en-US" sz="1000" dirty="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276" y="1008763"/>
              <a:ext cx="1142681" cy="114268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615" y="922520"/>
              <a:ext cx="1329112" cy="130317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549" y="1029008"/>
              <a:ext cx="1097051" cy="1142680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409" y="902762"/>
              <a:ext cx="1344024" cy="1344024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476" y="1029008"/>
              <a:ext cx="1114514" cy="109594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6" t="11862" r="31618" b="42085"/>
            <a:stretch>
              <a:fillRect/>
            </a:stretch>
          </p:blipFill>
          <p:spPr>
            <a:xfrm>
              <a:off x="8999379" y="902762"/>
              <a:ext cx="1329113" cy="1248682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1522585" y="2299635"/>
              <a:ext cx="17856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重庆工贸职业技术学院</a:t>
              </a:r>
              <a:endParaRPr lang="zh-CN" altLang="en-US" sz="1000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217191" y="2304368"/>
              <a:ext cx="17856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江西财经职业学院</a:t>
              </a:r>
              <a:endParaRPr lang="zh-CN" altLang="en-US" sz="1000" dirty="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468476" y="2305855"/>
              <a:ext cx="17856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长春金融高等专科学校</a:t>
              </a:r>
              <a:endParaRPr lang="zh-CN" altLang="en-US" sz="1000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894631" y="2305854"/>
              <a:ext cx="17856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福州软件职业技术学院</a:t>
              </a:r>
              <a:endParaRPr lang="zh-CN" altLang="en-US" sz="1000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411866" y="2305854"/>
              <a:ext cx="17856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北京电子科技职业学院</a:t>
              </a:r>
              <a:endParaRPr lang="zh-CN" altLang="en-US" sz="1000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9106472" y="2303078"/>
              <a:ext cx="17856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晋中职业技术学院</a:t>
              </a:r>
              <a:endParaRPr lang="zh-CN" altLang="en-US" sz="1000" dirty="0"/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7004" y="1008763"/>
              <a:ext cx="1102089" cy="1094217"/>
            </a:xfrm>
            <a:prstGeom prst="rect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10378208" y="2310118"/>
              <a:ext cx="17856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嘉兴南洋职业技术学院</a:t>
              </a:r>
              <a:endParaRPr lang="zh-CN" altLang="en-US" sz="1000" dirty="0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54336" y="909526"/>
            <a:ext cx="11582323" cy="1678918"/>
            <a:chOff x="277870" y="4561616"/>
            <a:chExt cx="11582323" cy="1678918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900" y="4625096"/>
              <a:ext cx="1272505" cy="1220810"/>
            </a:xfrm>
            <a:prstGeom prst="rect">
              <a:avLst/>
            </a:prstGeom>
          </p:spPr>
        </p:pic>
        <p:sp>
          <p:nvSpPr>
            <p:cNvPr id="67" name="文本框 66"/>
            <p:cNvSpPr txBox="1"/>
            <p:nvPr/>
          </p:nvSpPr>
          <p:spPr>
            <a:xfrm>
              <a:off x="6211815" y="5974775"/>
              <a:ext cx="15097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上海商学院</a:t>
              </a:r>
              <a:endParaRPr lang="zh-CN" altLang="en-US" sz="1000" dirty="0"/>
            </a:p>
          </p:txBody>
        </p:sp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012" y="4660319"/>
              <a:ext cx="1147353" cy="1147353"/>
            </a:xfrm>
            <a:prstGeom prst="rect">
              <a:avLst/>
            </a:prstGeom>
          </p:spPr>
        </p:pic>
        <p:sp>
          <p:nvSpPr>
            <p:cNvPr id="70" name="文本框 69"/>
            <p:cNvSpPr txBox="1"/>
            <p:nvPr/>
          </p:nvSpPr>
          <p:spPr>
            <a:xfrm>
              <a:off x="7406081" y="5977389"/>
              <a:ext cx="15097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西南财经大学天府学院</a:t>
              </a:r>
              <a:endParaRPr lang="zh-CN" altLang="en-US" sz="1000" dirty="0"/>
            </a:p>
          </p:txBody>
        </p:sp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545" y="4561616"/>
              <a:ext cx="1391108" cy="1436827"/>
            </a:xfrm>
            <a:prstGeom prst="rect">
              <a:avLst/>
            </a:prstGeom>
          </p:spPr>
        </p:pic>
        <p:sp>
          <p:nvSpPr>
            <p:cNvPr id="73" name="文本框 72"/>
            <p:cNvSpPr txBox="1"/>
            <p:nvPr/>
          </p:nvSpPr>
          <p:spPr>
            <a:xfrm>
              <a:off x="8902272" y="5987462"/>
              <a:ext cx="15097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山西工程科技职业大学</a:t>
              </a:r>
              <a:endParaRPr lang="zh-CN" altLang="en-US" sz="1000" dirty="0"/>
            </a:p>
          </p:txBody>
        </p:sp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0018" y="4625096"/>
              <a:ext cx="1252170" cy="1252170"/>
            </a:xfrm>
            <a:prstGeom prst="rect">
              <a:avLst/>
            </a:prstGeom>
          </p:spPr>
        </p:pic>
        <p:sp>
          <p:nvSpPr>
            <p:cNvPr id="76" name="文本框 75"/>
            <p:cNvSpPr txBox="1"/>
            <p:nvPr/>
          </p:nvSpPr>
          <p:spPr>
            <a:xfrm>
              <a:off x="10350457" y="5974774"/>
              <a:ext cx="15097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湖北民族大学科技学院</a:t>
              </a:r>
              <a:endParaRPr lang="zh-CN" altLang="en-US" sz="1000" dirty="0"/>
            </a:p>
          </p:txBody>
        </p:sp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0" y="4573401"/>
              <a:ext cx="1272505" cy="1272505"/>
            </a:xfrm>
            <a:prstGeom prst="rect">
              <a:avLst/>
            </a:prstGeom>
          </p:spPr>
        </p:pic>
        <p:sp>
          <p:nvSpPr>
            <p:cNvPr id="79" name="文本框 78"/>
            <p:cNvSpPr txBox="1"/>
            <p:nvPr/>
          </p:nvSpPr>
          <p:spPr>
            <a:xfrm>
              <a:off x="277870" y="5989580"/>
              <a:ext cx="15509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广西大学行健文理学院</a:t>
              </a:r>
              <a:endParaRPr lang="zh-CN" altLang="en-US" sz="1000" dirty="0"/>
            </a:p>
          </p:txBody>
        </p:sp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3462" y="4679467"/>
              <a:ext cx="1142681" cy="1146770"/>
            </a:xfrm>
            <a:prstGeom prst="rect">
              <a:avLst/>
            </a:prstGeom>
          </p:spPr>
        </p:pic>
        <p:sp>
          <p:nvSpPr>
            <p:cNvPr id="82" name="文本框 81"/>
            <p:cNvSpPr txBox="1"/>
            <p:nvPr/>
          </p:nvSpPr>
          <p:spPr>
            <a:xfrm>
              <a:off x="2100492" y="5989580"/>
              <a:ext cx="15509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新乡学院</a:t>
              </a:r>
              <a:endParaRPr lang="zh-CN" altLang="en-US" sz="1000" dirty="0"/>
            </a:p>
          </p:txBody>
        </p:sp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273" y="4684214"/>
              <a:ext cx="1330141" cy="1218364"/>
            </a:xfrm>
            <a:prstGeom prst="rect">
              <a:avLst/>
            </a:prstGeom>
          </p:spPr>
        </p:pic>
        <p:sp>
          <p:nvSpPr>
            <p:cNvPr id="85" name="文本框 84"/>
            <p:cNvSpPr txBox="1"/>
            <p:nvPr/>
          </p:nvSpPr>
          <p:spPr>
            <a:xfrm>
              <a:off x="3442861" y="5994313"/>
              <a:ext cx="15509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西安欧亚学院</a:t>
              </a:r>
              <a:endParaRPr lang="zh-CN" altLang="en-US" sz="1000" dirty="0"/>
            </a:p>
          </p:txBody>
        </p:sp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110" y="4723756"/>
              <a:ext cx="1301299" cy="1174105"/>
            </a:xfrm>
            <a:prstGeom prst="rect">
              <a:avLst/>
            </a:prstGeom>
          </p:spPr>
        </p:pic>
        <p:sp>
          <p:nvSpPr>
            <p:cNvPr id="88" name="文本框 87"/>
            <p:cNvSpPr txBox="1"/>
            <p:nvPr/>
          </p:nvSpPr>
          <p:spPr>
            <a:xfrm>
              <a:off x="4751638" y="5981857"/>
              <a:ext cx="15509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广州应用科技学院</a:t>
              </a:r>
              <a:endParaRPr lang="zh-CN" altLang="en-US" sz="1000" dirty="0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301274" y="4664258"/>
            <a:ext cx="11944165" cy="1682206"/>
            <a:chOff x="304888" y="2691052"/>
            <a:chExt cx="11944165" cy="1682206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3" y="2833573"/>
              <a:ext cx="1223115" cy="1153681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304888" y="4106223"/>
              <a:ext cx="1331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衢州职业技术学院</a:t>
              </a:r>
              <a:endParaRPr lang="zh-CN" altLang="en-US" sz="1000" dirty="0"/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833573"/>
              <a:ext cx="1108193" cy="1114525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1765874" y="4104216"/>
              <a:ext cx="1331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浙江金融职业学院</a:t>
              </a:r>
              <a:endParaRPr lang="zh-CN" altLang="en-US" sz="1000" dirty="0"/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805" y="2735926"/>
              <a:ext cx="1270522" cy="1309817"/>
            </a:xfrm>
            <a:prstGeom prst="rect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3124198" y="4104216"/>
              <a:ext cx="15097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上海中侨职业技术学院</a:t>
              </a:r>
              <a:endParaRPr lang="zh-CN" altLang="en-US" sz="1000" dirty="0"/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414" y="2802743"/>
              <a:ext cx="1161672" cy="1166007"/>
            </a:xfrm>
            <a:prstGeom prst="rect">
              <a:avLst/>
            </a:prstGeom>
          </p:spPr>
        </p:pic>
        <p:sp>
          <p:nvSpPr>
            <p:cNvPr id="64" name="文本框 63"/>
            <p:cNvSpPr txBox="1"/>
            <p:nvPr/>
          </p:nvSpPr>
          <p:spPr>
            <a:xfrm>
              <a:off x="4874601" y="4101858"/>
              <a:ext cx="15097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上海杉达学院</a:t>
              </a:r>
              <a:endParaRPr lang="zh-CN" altLang="en-US" sz="1000" dirty="0"/>
            </a:p>
          </p:txBody>
        </p:sp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760" y="2797240"/>
              <a:ext cx="1173978" cy="1173978"/>
            </a:xfrm>
            <a:prstGeom prst="rect">
              <a:avLst/>
            </a:prstGeom>
          </p:spPr>
        </p:pic>
        <p:sp>
          <p:nvSpPr>
            <p:cNvPr id="91" name="文本框 90"/>
            <p:cNvSpPr txBox="1"/>
            <p:nvPr/>
          </p:nvSpPr>
          <p:spPr>
            <a:xfrm>
              <a:off x="6137758" y="4127037"/>
              <a:ext cx="15097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辽宁财贸学院</a:t>
              </a:r>
              <a:endParaRPr lang="zh-CN" altLang="en-US" sz="1000" dirty="0"/>
            </a:p>
          </p:txBody>
        </p:sp>
        <p:pic>
          <p:nvPicPr>
            <p:cNvPr id="93" name="图片 92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1" t="21664" r="28412"/>
            <a:stretch>
              <a:fillRect/>
            </a:stretch>
          </p:blipFill>
          <p:spPr>
            <a:xfrm>
              <a:off x="7464560" y="2691052"/>
              <a:ext cx="1358585" cy="1451345"/>
            </a:xfrm>
            <a:prstGeom prst="rect">
              <a:avLst/>
            </a:prstGeom>
          </p:spPr>
        </p:pic>
        <p:sp>
          <p:nvSpPr>
            <p:cNvPr id="94" name="文本框 93"/>
            <p:cNvSpPr txBox="1"/>
            <p:nvPr/>
          </p:nvSpPr>
          <p:spPr>
            <a:xfrm>
              <a:off x="7285348" y="4116040"/>
              <a:ext cx="18589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上海电子信息职业技术学院</a:t>
              </a:r>
              <a:endParaRPr lang="zh-CN" altLang="en-US" sz="1000" dirty="0"/>
            </a:p>
          </p:txBody>
        </p:sp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299" y="2757409"/>
              <a:ext cx="1262862" cy="1262862"/>
            </a:xfrm>
            <a:prstGeom prst="rect">
              <a:avLst/>
            </a:prstGeom>
          </p:spPr>
        </p:pic>
        <p:sp>
          <p:nvSpPr>
            <p:cNvPr id="97" name="文本框 96"/>
            <p:cNvSpPr txBox="1"/>
            <p:nvPr/>
          </p:nvSpPr>
          <p:spPr>
            <a:xfrm>
              <a:off x="8968826" y="4116040"/>
              <a:ext cx="18589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郑州财税金融职业学院</a:t>
              </a:r>
              <a:endParaRPr lang="zh-CN" altLang="en-US" sz="1000" dirty="0"/>
            </a:p>
          </p:txBody>
        </p:sp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901" y="2819365"/>
              <a:ext cx="1128733" cy="1128733"/>
            </a:xfrm>
            <a:prstGeom prst="rect">
              <a:avLst/>
            </a:prstGeom>
          </p:spPr>
        </p:pic>
        <p:sp>
          <p:nvSpPr>
            <p:cNvPr id="100" name="文本框 99"/>
            <p:cNvSpPr txBox="1"/>
            <p:nvPr/>
          </p:nvSpPr>
          <p:spPr>
            <a:xfrm>
              <a:off x="10390090" y="4116046"/>
              <a:ext cx="18589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厦门东海职业技术学院</a:t>
              </a:r>
              <a:endParaRPr lang="zh-CN" altLang="en-US" sz="1000" dirty="0"/>
            </a:p>
          </p:txBody>
        </p:sp>
      </p:grpSp>
      <p:pic>
        <p:nvPicPr>
          <p:cNvPr id="3" name="图片 2" descr="5321634180824_.pic_hd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22035" y="2811145"/>
            <a:ext cx="1155065" cy="1128395"/>
          </a:xfrm>
          <a:prstGeom prst="rect">
            <a:avLst/>
          </a:prstGeom>
        </p:spPr>
      </p:pic>
      <p:pic>
        <p:nvPicPr>
          <p:cNvPr id="7" name="图片 6" descr="5331634180916_.pic_hd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134100" y="4765675"/>
            <a:ext cx="1174750" cy="1143635"/>
          </a:xfrm>
          <a:prstGeom prst="rect">
            <a:avLst/>
          </a:prstGeom>
        </p:spPr>
      </p:pic>
      <p:pic>
        <p:nvPicPr>
          <p:cNvPr id="11" name="图片 10" descr="5351634181226_.pic_hd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557770" y="4766310"/>
            <a:ext cx="1156970" cy="1143000"/>
          </a:xfrm>
          <a:prstGeom prst="rect">
            <a:avLst/>
          </a:prstGeom>
        </p:spPr>
      </p:pic>
      <p:pic>
        <p:nvPicPr>
          <p:cNvPr id="12" name="图片 11" descr="5361634181302_.pic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479405" y="2759075"/>
            <a:ext cx="1242060" cy="1247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WPS 演示</Application>
  <PresentationFormat>宽屏</PresentationFormat>
  <Paragraphs>50</Paragraphs>
  <Slides>1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Noto Sans S Chinese Bold</vt:lpstr>
      <vt:lpstr>楷体</vt:lpstr>
      <vt:lpstr>经典综艺体简</vt:lpstr>
      <vt:lpstr>等线</vt:lpstr>
      <vt:lpstr>Arial Unicode MS</vt:lpstr>
      <vt:lpstr>等线 Light</vt:lpstr>
      <vt:lpstr>Segoe UI Light</vt:lpstr>
      <vt:lpstr>Calibri</vt:lpstr>
      <vt:lpstr>Times New Roman</vt:lpstr>
      <vt:lpstr>千图网拥有20W+精美PPT模板 更多PPT模板下载至：www.58pic.com/office/ppt​​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向往未来会更好</cp:lastModifiedBy>
  <cp:revision>320</cp:revision>
  <dcterms:created xsi:type="dcterms:W3CDTF">2021-10-14T03:15:00Z</dcterms:created>
  <dcterms:modified xsi:type="dcterms:W3CDTF">2021-10-29T09:22:16Z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D8B5D29D48B0410E9A9B259BC81CABD7</vt:lpwstr>
  </property>
</Properties>
</file>